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3\12%20DIC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6079168286857018"/>
                  <c:y val="-1.7533626867969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84948894567271"/>
                      <c:h val="0.101861001799020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A81-45C3-991C-47C23878BC21}"/>
                </c:ext>
              </c:extLst>
            </c:dLbl>
            <c:dLbl>
              <c:idx val="1"/>
              <c:layout>
                <c:manualLayout>
                  <c:x val="0.22457730391067654"/>
                  <c:y val="2.17972856817078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81-45C3-991C-47C23878B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DICIEMBRE 2023</c:v>
                </c:pt>
                <c:pt idx="1">
                  <c:v>DICIEMBRE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63768232.100000001</c:v>
                </c:pt>
                <c:pt idx="1">
                  <c:v>67626693.609999999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1-45C3-991C-47C23878BC21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DICIEMBRE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63768232.100000001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1-45C3-991C-47C23878BC21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DICIEMBRE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67626693.609999999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81-45C3-991C-47C23878BC2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09/02/2024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69366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DICIEMRBE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$6,943,287.35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$8,781,501.25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$10,551,734.27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$11,381,813.34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$1,084,698.91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$198,198.60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$534,240.16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$330,049.08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$44,654,271.41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$46,935,131.34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$63,768,232.10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$67,626,693.61</a:t>
                      </a:r>
                      <a:endParaRPr lang="es-ES" sz="1800" b="1" i="0" u="none" strike="noStrike" dirty="0" smtClean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389876"/>
              </p:ext>
            </p:extLst>
          </p:nvPr>
        </p:nvGraphicFramePr>
        <p:xfrm>
          <a:off x="1835696" y="2564904"/>
          <a:ext cx="57606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3051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181</cp:revision>
  <cp:lastPrinted>2014-06-11T16:34:47Z</cp:lastPrinted>
  <dcterms:created xsi:type="dcterms:W3CDTF">2014-03-15T02:33:31Z</dcterms:created>
  <dcterms:modified xsi:type="dcterms:W3CDTF">2024-02-09T19:47:27Z</dcterms:modified>
</cp:coreProperties>
</file>